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413356"/>
            <a:ext cx="2305597" cy="593921"/>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125" y="132143"/>
            <a:ext cx="2305597" cy="593921"/>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125" y="132143"/>
            <a:ext cx="2305597" cy="593921"/>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9125" y="132143"/>
            <a:ext cx="2305597" cy="593921"/>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1802</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217</cp:revision>
  <cp:lastPrinted>2015-10-19T19:01:41Z</cp:lastPrinted>
  <dcterms:created xsi:type="dcterms:W3CDTF">2016-06-28T14:05:07Z</dcterms:created>
  <dcterms:modified xsi:type="dcterms:W3CDTF">2017-09-15T13:36:07Z</dcterms:modified>
  <cp:category/>
</cp:coreProperties>
</file>